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image-1-1.jpeg>
</file>

<file path=ppt/media/image-10-1.jpeg>
</file>

<file path=ppt/media/image-11-1.jpeg>
</file>

<file path=ppt/media/image-12-1.jpeg>
</file>

<file path=ppt/media/image-13-1.jpeg>
</file>

<file path=ppt/media/image-14-1.jpeg>
</file>

<file path=ppt/media/image-15-1.jpeg>
</file>

<file path=ppt/media/image-16-1.jpeg>
</file>

<file path=ppt/media/image-17-1.jpeg>
</file>

<file path=ppt/media/image-18-1.jpeg>
</file>

<file path=ppt/media/image-19-1.jpeg>
</file>

<file path=ppt/media/image-2-1.jpeg>
</file>

<file path=ppt/media/image-20-1.jpeg>
</file>

<file path=ppt/media/image-21-1.jpeg>
</file>

<file path=ppt/media/image-22-1.jpeg>
</file>

<file path=ppt/media/image-23-1.jpeg>
</file>

<file path=ppt/media/image-3-1.jpeg>
</file>

<file path=ppt/media/image-4-1.jpeg>
</file>

<file path=ppt/media/image-5-1.jpeg>
</file>

<file path=ppt/media/image-6-1.jpeg>
</file>

<file path=ppt/media/image-7-1.jpeg>
</file>

<file path=ppt/media/image-8-1.jpeg>
</file>

<file path=ppt/media/image-9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2023-03-08T04:38:05Z</dcterms:created>
  <dcterms:modified xsi:type="dcterms:W3CDTF">2023-03-08T04:38:05Z</dcterms:modified>
</cp:coreProperties>
</file>